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4" r:id="rId5"/>
    <p:sldId id="992" r:id="rId6"/>
    <p:sldId id="993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A68"/>
    <a:srgbClr val="F37A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95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艺术展要开始了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同学们积极报名参加来展示自己的才艺。阅读短文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将演出节目单补充完整。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School Art Show is coming. Lily can sing a song. Zhao Qian can play the piano. Junjun can dance. Tom can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erhu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Jack can sing Beijing Opera. What a nice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03672"/>
            <a:ext cx="3240360" cy="51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470898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Show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sing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song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Zhao Qian	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Junjun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play the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erhu</a:t>
            </a: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8938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sing Beijing Opera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6239222" y="2204864"/>
            <a:ext cx="4838700" cy="648072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3212976"/>
            <a:ext cx="4838700" cy="648072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3861048"/>
            <a:ext cx="4838700" cy="648072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4826030"/>
            <a:ext cx="4838700" cy="64807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262558" y="980728"/>
            <a:ext cx="11593288" cy="4752528"/>
          </a:xfrm>
          <a:prstGeom prst="rect">
            <a:avLst/>
          </a:prstGeom>
          <a:noFill/>
          <a:ln w="19050" algn="ctr">
            <a:solidFill>
              <a:srgbClr val="F37A68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4580" y="2175864"/>
            <a:ext cx="290496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play the piano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25784" y="3166724"/>
            <a:ext cx="130676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dance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5738" y="3789040"/>
            <a:ext cx="104111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Tom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7396" y="4771274"/>
            <a:ext cx="108234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Jack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7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67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“Zhao Qian can play the piano.”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Zhao Qian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会弹钢琴，故填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the piano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“Junjun can dance.”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Junjun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会跳舞，故填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dance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“Tom can play the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erhu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可知，会演奏二胡的人是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“Jack can sing Beijing Opera.”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可知，会唱京剧的人是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9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Mary. Welcome to my school. We have thirty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classrooms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the school.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classroom. It’s tidy. We read and write here. Let’s go to the music 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音乐教室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 sing and dance here. Let’s go to the playground. It’s over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在那儿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big. We can play games.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6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736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have 25 classrooms in the school.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Mary’s classroom is not tidy.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0558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15567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have thirty classrooms in the school.”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可知，他们的学校一共有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间教室，而不是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996952"/>
            <a:ext cx="494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35010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classroom. It’s tidy.”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可知，他们的教室很整洁，此句说法与原文不符，故填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82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646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can read and eat in the classroom.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can sing and dance in the music room.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playground is not big.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5985" y="956413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140762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read and write here.”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可知，他们可以在教室里读书和写字，但是没有提及吃东西，故填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84778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50590" y="33518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“Let’s go to the music room. We sing and dance here.”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可知，他们可以在音乐教室里唱歌和跳舞，故填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9200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514014" y="52019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“Let’s go to the playground. ... It’s big.”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可知，操场很大，此说法与原文不符，故填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8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430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2025-06-07T06:45:21Z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